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2" r:id="rId6"/>
    <p:sldId id="266" r:id="rId7"/>
    <p:sldId id="295" r:id="rId8"/>
    <p:sldId id="293" r:id="rId9"/>
    <p:sldId id="283" r:id="rId10"/>
    <p:sldId id="264" r:id="rId11"/>
    <p:sldId id="289" r:id="rId12"/>
    <p:sldId id="287" r:id="rId13"/>
    <p:sldId id="268" r:id="rId14"/>
    <p:sldId id="296" r:id="rId15"/>
    <p:sldId id="285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105" d="100"/>
          <a:sy n="105" d="100"/>
        </p:scale>
        <p:origin x="834" y="114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Topic one</a:t>
            </a:r>
          </a:p>
          <a:p>
            <a:r>
              <a:rPr lang="en-US" dirty="0"/>
              <a:t>Topic two</a:t>
            </a:r>
          </a:p>
          <a:p>
            <a:r>
              <a:rPr lang="en-US" dirty="0"/>
              <a:t>Topic three</a:t>
            </a:r>
          </a:p>
          <a:p>
            <a:r>
              <a:rPr lang="en-US" dirty="0"/>
              <a:t>Topic four</a:t>
            </a:r>
          </a:p>
          <a:p>
            <a:r>
              <a:rPr lang="en-US" dirty="0"/>
              <a:t>Topic five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</a:t>
            </a:r>
            <a:br>
              <a:rPr lang="en-US" dirty="0"/>
            </a:br>
            <a:r>
              <a:rPr lang="en-US" dirty="0"/>
              <a:t>the audience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1</TotalTime>
  <Words>424</Words>
  <Application>Microsoft Office PowerPoint</Application>
  <PresentationFormat>Widescreen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The Power of Communication</vt:lpstr>
      <vt:lpstr>Overcoming nervousness</vt:lpstr>
      <vt:lpstr>Engaging 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1</cp:revision>
  <dcterms:created xsi:type="dcterms:W3CDTF">2025-04-29T03:36:39Z</dcterms:created>
  <dcterms:modified xsi:type="dcterms:W3CDTF">2025-04-29T03:38:07Z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